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6" r:id="rId1"/>
  </p:sldMasterIdLst>
  <p:notesMasterIdLst>
    <p:notesMasterId r:id="rId9"/>
  </p:notesMasterIdLst>
  <p:handoutMasterIdLst>
    <p:handoutMasterId r:id="rId10"/>
  </p:handout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44529"/>
    <a:srgbClr val="2B3922"/>
    <a:srgbClr val="2E3722"/>
    <a:srgbClr val="FCF7F1"/>
    <a:srgbClr val="B8D233"/>
    <a:srgbClr val="5CC6D6"/>
    <a:srgbClr val="F8D22F"/>
    <a:srgbClr val="F03F2B"/>
    <a:srgbClr val="3488A0"/>
    <a:srgbClr val="5790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7" d="100"/>
          <a:sy n="77" d="100"/>
        </p:scale>
        <p:origin x="6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9D43E978-523C-4533-8BC1-3E15517B0CAD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4" name="Zástupný symbol pro zápatí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Zástupný symbol pro číslo snímk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7ACF5E7-ACB0-497B-A8C6-F2E617B463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33960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é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04C72AE4-F412-4D0F-98D9-8DF7EF13BAD4}" type="datetime1">
              <a:rPr lang="cs-CZ" smtClean="0"/>
              <a:t>10.04.2023</a:t>
            </a:fld>
            <a:endParaRPr lang="en-US"/>
          </a:p>
        </p:txBody>
      </p:sp>
      <p:sp>
        <p:nvSpPr>
          <p:cNvPr id="4" name="Zástupný symbol obrázku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cs"/>
              <a:t>Kliknutím můžete upravit styly předlohy textu.</a:t>
            </a:r>
            <a:endParaRPr lang="en-US"/>
          </a:p>
          <a:p>
            <a:pPr lvl="1" rtl="0"/>
            <a:r>
              <a:rPr lang="cs"/>
              <a:t>Druhá úroveň</a:t>
            </a:r>
          </a:p>
          <a:p>
            <a:pPr lvl="2" rtl="0"/>
            <a:r>
              <a:rPr lang="cs"/>
              <a:t>Třetí úroveň</a:t>
            </a:r>
          </a:p>
          <a:p>
            <a:pPr lvl="3" rtl="0"/>
            <a:r>
              <a:rPr lang="cs"/>
              <a:t>Čtvrtá úroveň</a:t>
            </a:r>
          </a:p>
          <a:p>
            <a:pPr lvl="4" rtl="0"/>
            <a:r>
              <a:rPr lang="cs"/>
              <a:t>Pátá úroveň</a:t>
            </a:r>
            <a:endParaRPr lang="en-US"/>
          </a:p>
        </p:txBody>
      </p:sp>
      <p:sp>
        <p:nvSpPr>
          <p:cNvPr id="6" name="Zástupné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37A705E3-E620-489D-9973-6221209A4B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581830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962437A-69DF-4FC4-82E7-095787E88CA2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9754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99C5B914-8B12-4555-B381-C9C72B2408B7}" type="datetime1">
              <a:rPr lang="cs-CZ" smtClean="0"/>
              <a:t>10.04.2023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806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BB8ACA46-9028-4D5D-8730-99171FAE3F06}" type="datetime1">
              <a:rPr lang="cs-CZ" smtClean="0"/>
              <a:t>10.04.2023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596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0639C23-9424-4615-9F2F-4DF01B7F951B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1549518"/>
      </p:ext>
    </p:extLst>
  </p:cSld>
  <p:clrMapOvr>
    <a:masterClrMapping/>
  </p:clrMapOvr>
  <p:hf sldNum="0" hdr="0" ft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CF5898F-43A4-4623-95FA-D301F8EA43EB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08091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0639C23-9424-4615-9F2F-4DF01B7F951B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012191"/>
      </p:ext>
    </p:extLst>
  </p:cSld>
  <p:clrMapOvr>
    <a:masterClrMapping/>
  </p:clrMapOvr>
  <p:hf sldNum="0" hdr="0" ftr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E71B7C9-1526-4531-B1BE-04E9A37FA2CE}" type="datetime1">
              <a:rPr lang="cs-CZ" smtClean="0"/>
              <a:t>10.04.2023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32060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E9C2DB-08C5-4A26-B491-AB99DD10A99E}" type="datetime1">
              <a:rPr lang="cs-CZ" smtClean="0"/>
              <a:t>10.04.2023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105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10639C23-9424-4615-9F2F-4DF01B7F951B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691096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6AB81B4-CE35-4C47-882C-8A3F92B5FFD6}" type="datetime1">
              <a:rPr lang="cs-CZ" smtClean="0"/>
              <a:t>10.04.2023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4788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cs-CZ"/>
              <a:t>Kliknutím na ikonu přidáte obrázek.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6F24F85-89C9-4554-BB3D-C9F75BD57326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658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10639C23-9424-4615-9F2F-4DF01B7F951B}" type="datetime1">
              <a:rPr lang="cs-CZ" smtClean="0"/>
              <a:t>10.04.2023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9702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7" r:id="rId1"/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 descr="Zelený Hadonoš">
            <a:extLst>
              <a:ext uri="{FF2B5EF4-FFF2-40B4-BE49-F238E27FC236}">
                <a16:creationId xmlns:a16="http://schemas.microsoft.com/office/drawing/2014/main" id="{1802788A-141D-BE78-35DC-985D024C76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/>
          <a:p>
            <a:r>
              <a:rPr lang="cs" sz="5200" dirty="0">
                <a:solidFill>
                  <a:srgbClr val="FFFFFF"/>
                </a:solidFill>
              </a:rPr>
              <a:t>Asynchronní programování v jazyce Python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rtlCol="0">
            <a:normAutofit/>
          </a:bodyPr>
          <a:lstStyle/>
          <a:p>
            <a:pPr rtl="0">
              <a:spcAft>
                <a:spcPts val="600"/>
              </a:spcAft>
            </a:pPr>
            <a:r>
              <a:rPr lang="cs">
                <a:solidFill>
                  <a:srgbClr val="FFFFFF"/>
                </a:solidFill>
              </a:rPr>
              <a:t>Prokop Mikulášek, Filip Stehlík</a:t>
            </a:r>
          </a:p>
        </p:txBody>
      </p:sp>
    </p:spTree>
    <p:extLst>
      <p:ext uri="{BB962C8B-B14F-4D97-AF65-F5344CB8AC3E}">
        <p14:creationId xmlns:p14="http://schemas.microsoft.com/office/powerpoint/2010/main" val="25842807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447F36E-301D-3F9D-D6FF-D2F1FB1383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Vysvětlení principu </a:t>
            </a:r>
            <a:r>
              <a:rPr lang="cs-CZ" dirty="0" err="1"/>
              <a:t>async</a:t>
            </a:r>
            <a:endParaRPr lang="cs-CZ" dirty="0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6F4428D2-60A6-4D0B-4641-442F6A3D96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5A24120D-AFAC-9F55-4AD7-9A3196C66D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426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A0C3459-F17D-36B3-1440-6B5275C26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Rozdíl </a:t>
            </a:r>
            <a:r>
              <a:rPr lang="cs-CZ" dirty="0" err="1"/>
              <a:t>async</a:t>
            </a:r>
            <a:r>
              <a:rPr lang="cs-CZ" dirty="0"/>
              <a:t> a paralelizace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0AEB04A2-C542-AFCE-88F3-D54BD1393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771B01B-049A-2C5A-E2DC-CDA047654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49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777E443-1981-2CB6-8F59-7BB4E640C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Přehled využití </a:t>
            </a:r>
            <a:r>
              <a:rPr lang="cs-CZ" dirty="0" err="1"/>
              <a:t>asyncu</a:t>
            </a:r>
            <a:r>
              <a:rPr lang="cs-CZ" dirty="0"/>
              <a:t> v praxi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B1F673FA-BBD3-874B-DDDD-0DFA714E9E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1C538ED-E05D-1E45-ADC8-FFA95222D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35518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4AFB44F-61BB-7BEC-85EC-920280458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Přehled Python </a:t>
            </a:r>
            <a:r>
              <a:rPr lang="cs-CZ" dirty="0" err="1"/>
              <a:t>async</a:t>
            </a:r>
            <a:r>
              <a:rPr lang="cs-CZ" dirty="0"/>
              <a:t> knihoven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314932C-DDDB-8E52-63D9-D26EF6619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E8C3191-56A1-FF2F-A793-EE32ED6F37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9283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23074E5-7BFA-B3D4-A4F4-186D4ECE05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Zadání dnešního úkolu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71AE8154-C86C-9D9B-ACB1-7005A73CE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2EDC9BCE-7196-ECF1-8863-0F7294E83A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875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9F46BE7-4F5B-7259-044E-A3B6B6B84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Zdroje</a:t>
            </a:r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A6A036F-3111-3480-F2EF-4A1761DAFF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0" u="none" strike="noStrike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https://www.youtube.com/watch?v=m_a0fN48Alw&amp;t=2s&amp;ab_channel=mCoding</a:t>
            </a:r>
            <a:r>
              <a:rPr lang="en-US" b="0" i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​</a:t>
            </a:r>
            <a:endParaRPr lang="en-US" b="0" i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endParaRPr lang="cs-CZ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6E57605F-27A3-C365-CCDE-20EDD8F38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3B2AC929-901E-466E-BE68-07E756E2CD9A}" type="datetime1">
              <a:rPr lang="cs-CZ" smtClean="0"/>
              <a:t>10.04.2023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300099"/>
      </p:ext>
    </p:extLst>
  </p:cSld>
  <p:clrMapOvr>
    <a:masterClrMapping/>
  </p:clrMapOvr>
</p:sld>
</file>

<file path=ppt/theme/theme1.xml><?xml version="1.0" encoding="utf-8"?>
<a:theme xmlns:a="http://schemas.openxmlformats.org/drawingml/2006/main" name="Motiv Office">
  <a:themeElements>
    <a:clrScheme name="Motiv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Motiv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Motiv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</TotalTime>
  <Words>62</Words>
  <Application>Microsoft Office PowerPoint</Application>
  <PresentationFormat>Širokoúhlá obrazovka</PresentationFormat>
  <Paragraphs>15</Paragraphs>
  <Slides>7</Slides>
  <Notes>0</Notes>
  <HiddenSlides>0</HiddenSlides>
  <MMClips>1</MMClips>
  <ScaleCrop>false</ScaleCrop>
  <HeadingPairs>
    <vt:vector size="6" baseType="variant">
      <vt:variant>
        <vt:lpstr>Použitá písma</vt:lpstr>
      </vt:variant>
      <vt:variant>
        <vt:i4>3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Motiv Office</vt:lpstr>
      <vt:lpstr>Asynchronní programování v jazyce Python</vt:lpstr>
      <vt:lpstr>Vysvětlení principu async</vt:lpstr>
      <vt:lpstr>Rozdíl async a paralelizace</vt:lpstr>
      <vt:lpstr>Přehled využití asyncu v praxi</vt:lpstr>
      <vt:lpstr>Přehled Python async knihoven</vt:lpstr>
      <vt:lpstr>Zadání dnešního úkolu</vt:lpstr>
      <vt:lpstr>Zdroje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Asynchronní programování v jazyce python</dc:title>
  <dc:creator>Petr Varga</dc:creator>
  <cp:lastModifiedBy>Petr Varga</cp:lastModifiedBy>
  <cp:revision>2</cp:revision>
  <dcterms:created xsi:type="dcterms:W3CDTF">2023-04-10T15:51:23Z</dcterms:created>
  <dcterms:modified xsi:type="dcterms:W3CDTF">2023-04-10T15:59:42Z</dcterms:modified>
</cp:coreProperties>
</file>